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6" d="100"/>
          <a:sy n="46" d="100"/>
        </p:scale>
        <p:origin x="-3600" y="-14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5FA74B8A-70C2-4068-8D09-2A12168CF7D2}" type="datetimeFigureOut">
              <a:rPr lang="ru-RU" smtClean="0"/>
              <a:t>03.03.2024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181AA5E-4AB2-455A-816B-1E1AC2D2C9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74B8A-70C2-4068-8D09-2A12168CF7D2}" type="datetimeFigureOut">
              <a:rPr lang="ru-RU" smtClean="0"/>
              <a:t>03.03.2024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1AA5E-4AB2-455A-816B-1E1AC2D2C9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74B8A-70C2-4068-8D09-2A12168CF7D2}" type="datetimeFigureOut">
              <a:rPr lang="ru-RU" smtClean="0"/>
              <a:t>03.03.2024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1AA5E-4AB2-455A-816B-1E1AC2D2C9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74B8A-70C2-4068-8D09-2A12168CF7D2}" type="datetimeFigureOut">
              <a:rPr lang="ru-RU" smtClean="0"/>
              <a:t>03.03.2024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1AA5E-4AB2-455A-816B-1E1AC2D2C9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74B8A-70C2-4068-8D09-2A12168CF7D2}" type="datetimeFigureOut">
              <a:rPr lang="ru-RU" smtClean="0"/>
              <a:t>03.03.2024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1AA5E-4AB2-455A-816B-1E1AC2D2C9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74B8A-70C2-4068-8D09-2A12168CF7D2}" type="datetimeFigureOut">
              <a:rPr lang="ru-RU" smtClean="0"/>
              <a:t>03.03.2024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1AA5E-4AB2-455A-816B-1E1AC2D2C93B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74B8A-70C2-4068-8D09-2A12168CF7D2}" type="datetimeFigureOut">
              <a:rPr lang="ru-RU" smtClean="0"/>
              <a:t>03.03.2024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1AA5E-4AB2-455A-816B-1E1AC2D2C93B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74B8A-70C2-4068-8D09-2A12168CF7D2}" type="datetimeFigureOut">
              <a:rPr lang="ru-RU" smtClean="0"/>
              <a:t>03.03.2024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1AA5E-4AB2-455A-816B-1E1AC2D2C9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74B8A-70C2-4068-8D09-2A12168CF7D2}" type="datetimeFigureOut">
              <a:rPr lang="ru-RU" smtClean="0"/>
              <a:t>03.03.2024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1AA5E-4AB2-455A-816B-1E1AC2D2C9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5FA74B8A-70C2-4068-8D09-2A12168CF7D2}" type="datetimeFigureOut">
              <a:rPr lang="ru-RU" smtClean="0"/>
              <a:t>03.03.2024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181AA5E-4AB2-455A-816B-1E1AC2D2C9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5FA74B8A-70C2-4068-8D09-2A12168CF7D2}" type="datetimeFigureOut">
              <a:rPr lang="ru-RU" smtClean="0"/>
              <a:t>03.03.2024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181AA5E-4AB2-455A-816B-1E1AC2D2C9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5FA74B8A-70C2-4068-8D09-2A12168CF7D2}" type="datetimeFigureOut">
              <a:rPr lang="ru-RU" smtClean="0"/>
              <a:t>03.03.2024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181AA5E-4AB2-455A-816B-1E1AC2D2C93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u="sng" dirty="0" smtClean="0"/>
              <a:t>Порядок подачи заявления на участие в ОГЭ</a:t>
            </a:r>
            <a:endParaRPr lang="ru-RU" sz="3600" b="1" u="sng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794058"/>
              </p:ext>
            </p:extLst>
          </p:nvPr>
        </p:nvGraphicFramePr>
        <p:xfrm>
          <a:off x="755576" y="2060848"/>
          <a:ext cx="7632848" cy="4466064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2448272"/>
                <a:gridCol w="5184576"/>
              </a:tblGrid>
              <a:tr h="1296144">
                <a:tc>
                  <a:txBody>
                    <a:bodyPr/>
                    <a:lstStyle/>
                    <a:p>
                      <a:pPr algn="ctr"/>
                      <a:r>
                        <a:rPr lang="ru-RU" sz="4400" i="1" u="non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ГДЕ?</a:t>
                      </a:r>
                      <a:endParaRPr lang="ru-RU" sz="4400" i="1" u="none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МБОУ </a:t>
                      </a:r>
                      <a:r>
                        <a:rPr lang="ru-RU" sz="2800" dirty="0" smtClean="0"/>
                        <a:t>«СОШ №39»</a:t>
                      </a:r>
                      <a:endParaRPr lang="ru-RU" sz="2800" dirty="0" smtClean="0"/>
                    </a:p>
                    <a:p>
                      <a:r>
                        <a:rPr lang="ru-RU" sz="2800" dirty="0" smtClean="0"/>
                        <a:t>(</a:t>
                      </a:r>
                      <a:r>
                        <a:rPr lang="ru-RU" sz="2800" dirty="0" err="1" smtClean="0"/>
                        <a:t>Нур</a:t>
                      </a:r>
                      <a:r>
                        <a:rPr lang="ru-RU" sz="2800" dirty="0" smtClean="0"/>
                        <a:t> Баян, 10)</a:t>
                      </a:r>
                      <a:endParaRPr lang="ru-RU" sz="2800" dirty="0"/>
                    </a:p>
                  </a:txBody>
                  <a:tcPr/>
                </a:tc>
              </a:tr>
              <a:tr h="86064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600" b="1" i="1" u="none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КОГДА?</a:t>
                      </a:r>
                    </a:p>
                    <a:p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4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до 1 марта</a:t>
                      </a:r>
                      <a:r>
                        <a:rPr lang="ru-RU" sz="40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4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2024 </a:t>
                      </a:r>
                    </a:p>
                    <a:p>
                      <a:r>
                        <a:rPr lang="ru-RU" sz="2800" baseline="0" dirty="0" smtClean="0"/>
                        <a:t>(не позднее чем за 2 недели)</a:t>
                      </a:r>
                      <a:endParaRPr lang="ru-RU" sz="2800" dirty="0"/>
                    </a:p>
                  </a:txBody>
                  <a:tcPr/>
                </a:tc>
              </a:tr>
              <a:tr h="1749112">
                <a:tc>
                  <a:txBody>
                    <a:bodyPr/>
                    <a:lstStyle/>
                    <a:p>
                      <a:pPr algn="ctr"/>
                      <a:r>
                        <a:rPr lang="ru-RU" sz="2800" b="1" i="1" u="none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Необходимые документы</a:t>
                      </a:r>
                      <a:endParaRPr lang="ru-RU" sz="2800" b="1" i="1" u="none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ü"/>
                      </a:pPr>
                      <a:r>
                        <a:rPr lang="ru-RU" sz="2200" b="1" dirty="0" smtClean="0"/>
                        <a:t>Заявление (1 </a:t>
                      </a:r>
                      <a:r>
                        <a:rPr lang="ru-RU" sz="2200" b="1" dirty="0" err="1" smtClean="0"/>
                        <a:t>экз</a:t>
                      </a:r>
                      <a:r>
                        <a:rPr lang="ru-RU" sz="2200" b="1" dirty="0" smtClean="0"/>
                        <a:t>)</a:t>
                      </a:r>
                    </a:p>
                    <a:p>
                      <a:pPr marL="285750" indent="-285750">
                        <a:buFont typeface="Wingdings" pitchFamily="2" charset="2"/>
                        <a:buChar char="ü"/>
                      </a:pPr>
                      <a:r>
                        <a:rPr lang="ru-RU" sz="2200" b="1" dirty="0" smtClean="0"/>
                        <a:t>Копия паспорта</a:t>
                      </a:r>
                    </a:p>
                    <a:p>
                      <a:pPr marL="285750" indent="-285750">
                        <a:buFont typeface="Wingdings" pitchFamily="2" charset="2"/>
                        <a:buChar char="ü"/>
                      </a:pPr>
                      <a:r>
                        <a:rPr lang="ru-RU" sz="2200" b="1" dirty="0" smtClean="0"/>
                        <a:t>Копия СНИЛС</a:t>
                      </a:r>
                    </a:p>
                    <a:p>
                      <a:pPr marL="285750" indent="-285750">
                        <a:buFont typeface="Wingdings" pitchFamily="2" charset="2"/>
                        <a:buChar char="ü"/>
                      </a:pPr>
                      <a:r>
                        <a:rPr lang="ru-RU" sz="2200" b="1" dirty="0" smtClean="0"/>
                        <a:t>Заключение ПМПК для участников с ОВЗ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21390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9</TotalTime>
  <Words>52</Words>
  <Application>Microsoft Office PowerPoint</Application>
  <PresentationFormat>Экран (4:3)</PresentationFormat>
  <Paragraphs>12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Кнопка</vt:lpstr>
      <vt:lpstr>Порядок подачи заявления на участие в ОГЭ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Порядок подачи заявления на участие в итоговом собеседовании</dc:title>
  <dc:creator>1</dc:creator>
  <cp:lastModifiedBy>Dom</cp:lastModifiedBy>
  <cp:revision>3</cp:revision>
  <dcterms:created xsi:type="dcterms:W3CDTF">2024-02-05T10:37:26Z</dcterms:created>
  <dcterms:modified xsi:type="dcterms:W3CDTF">2024-03-03T16:35:06Z</dcterms:modified>
</cp:coreProperties>
</file>